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TIẾN VÀO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tiến vào cung điện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Nhà Chúa. Để ngợi ca ,để ngợi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Thiên Chúa. Hãy tiến vào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với niềm hân hoan, dâng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muôn lời hát mừng,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 tạ 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Luật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TIẾN VÀO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Chúa tác thành non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cao, đại dương tay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an bài. Thật vĩ đại dường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bao kỳ công tay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làm.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Luật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TIẾN VÀO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tiến vào cung điện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Nhà Chúa. Để ngợi ca ,để ngợi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Thiên Chúa. Hãy tiến vào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với niềm hân hoan, dâng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muôn lời hát mừng,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 tạ 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Luật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TIẾN VÀO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Đây cung điện nguy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nga ngày đêm Thiên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hiện diện. Nào ta vào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ngợi ca, cùng tôn vinh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chúc tụng.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Luật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TIẾN VÀO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tiến vào cung điện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Nhà Chúa. Để ngợi ca ,để ngợi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Thiên Chúa. Hãy tiến vào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với niềm hân hoan, dâng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muôn lời hát mừng,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 tạ 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Luật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TIẾN VÀO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3. Chúa tác tạo nên con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và cho con sống làm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người, tình yêu Ngài cao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cả làm sao con đáp đền.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Luật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TIẾN VÀO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tiến vào cung điện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Nhà Chúa. Để ngợi ca ,để ngợi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Thiên Chúa. Hãy tiến vào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với niềm hân hoan, dâng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muôn lời hát mừng,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 tạ 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Luật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TIẾN VÀO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Chúa đã chọn con đây,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trở nên nhân chứng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đời. Thật nhiệm mầu cao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quí, tình thương ôi hải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Luật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TIẾN VÀO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tiến vào cung điện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Nhà Chúa. Để ngợi ca ,để ngợi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Thiên Chúa. Hãy tiến vào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với niềm hân hoan, dâng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muôn lời hát mừng,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 tạ 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Luật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TIẾN VÀO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5. Xin dâng lời tôn vinh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ngợi khen danh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muôn đời Ngài cao vời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khôn ví quyền uy ôi vĩ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Luật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TIẾN VÀO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tiến vào cung điện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Nhà Chúa. Để ngợi ca ,để ngợi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Thiên Chúa. Hãy tiến vào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với niềm hân hoan, dâng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muôn lời hát mừng,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 tạ 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Luật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