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THEO THẦY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“Hãy theo Thầy!”, tiếng Ngài gọi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hôm nay. Tiếng Ngài gọi con, gọi con: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Ngài. Chúa gọi con từ sớm mai hồng,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gọi con khi mặt trời đứng nắng, gọi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khi chiều sắp buông. “Hãy theo Thầy!”,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tiếng Ngài gọi con trìu mến. Bước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Thầy này lòng con quyết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THEO THẦY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Con theo Chúa bằng cả trí và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tâm con. Con theo Chúa bằng cả trí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và tâm con. Con theo Ngài, con bước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theo Ngài, con bước đi hoài. Đi theo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 chẳng cần biết ở đâu, chẳng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cần biết làm gì. Dù ở đâu hay làm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chi, con vẫn đi trong đường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THEO THẦY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“Hãy theo Thầy!”, Chúa hằng gọi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sớm hôm. Tiếng Ngài gọi con, gọi con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lên đường, Dẫu đời con những bước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thăng trầm, mùa đông hay mùa nắng ấm,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Chúa con nguyện hiến thân.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vững tâm lên đường vác thập tự gieo sự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sống. Con vẫn nhủ lòng: Này đời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bước đi đến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THEO THẦY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Con theo Chúa bằng cả trí và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tâm con. Con theo Chúa bằng cả trí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và tâm con. Con theo Ngài, con bước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theo Ngài, con bước đi hoài. Đi theo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 chẳng cần biết ở đâu, chẳng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cần biết làm gì. Dù ở đâu hay làm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chi, con vẫn đi trong đường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THEO THẦY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3. “Hãy theo Thầy!”, có Ngài cùng đi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với con, có anh chị em cùng đi với con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trên đường. Trên đường đi đâu phải một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mình, con có Giáo hội tiếp sức, có Chúa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nâng từng bước chân. Hãy theo Thầy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vững niềm cậy trông từ đây. Bước theo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Thầy, trọn đời con chỉ đi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THEO THẦY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Con theo Chúa bằng cả trí và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tâm con. Con theo Chúa bằng cả trí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và tâm con. Con theo Ngài, con bước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theo Ngài, con bước đi hoài. Đi theo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Chúa chẳng cần biết ở đâu, chẳng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cần biết làm gì. Dù ở đâu hay làm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chi, con vẫn đi trong đường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