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THA THỨ MÃI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Hãy tha không chỉ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bảy lần. Mà là bảy mươi lần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bảy. Bao dung như Thiên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 chúng ta. Nhận được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ơn thứ tha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THA THỨ MÃI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Một người kia, nợ chủ nhân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mười ngàn yến vàng. Và nài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xin, cho hoãn lại một thời gian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nữa. Động lòng thương, vị chủ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nhân tha thứ cho anh. Hãy ra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về, từ nay xóa nợ nần cho 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THA THỨ MÃI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Hãy tha không chỉ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bảy lần. Mà là bảy mươi lần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bảy. Bao dung như Thiên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 chúng ta. Nhận được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ơn thứ tha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THA THỨ MÃI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Vừa ra đi, gặp chính ngay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đồng bạn với mình. Nợ anh ta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chỉ có trăm đồng bạc nhỏ bé.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Mà anh ta liền tống giam không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chút thương tâm. Khi anh này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cầu xin khất một thời gian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THA THỨ MÃI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Hãy tha không chỉ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bảy lần. Mà là bảy mươi lần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bảy. Bao dung như Thiên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 chúng ta. Nhận được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ơn thứ tha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THA THỨ MÃI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3. Này anh em hãy thứ tha đồng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bạn của mình. Rộng tình thương,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ai lỡ làm lòng ta thương tổn. Thì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Thiên Chúa sẽ đoái thương ban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phúc cho ta. Cha trên trời,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Người tha thứ mọi tội cho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THA THỨ MÃI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Hãy tha không chỉ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bảy lần. Mà là bảy mươi lần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bảy. Bao dung như Thiên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 chúng ta. Nhận được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ơn thứ tha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THA THỨ MÃI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4. Đường trần gian, đời sống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phạm nhiều lỗi lầm. Mà anh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em lỡ lỗi chi thì con ca thán.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Từ hôm nay, lòng quyết tâm đổi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mới tâm tư. Xin ơn Người hằng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giúp sức vượt được thân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THA THỨ MÃI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Hãy tha không chỉ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bảy lần. Mà là bảy mươi lần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bảy. Bao dung như Thiên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 chúng ta. Nhận được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ơn thứ tha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