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Hãy sửa lỗi cho nhau, dầu mấy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thương đau, một thoáng u sầu. Hãy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tìm mến thương đi, vùi lấp chua cay,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hờn oán chia tay. Hãy cùng với tha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nhân, ngồi sát nhau hơn, thì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ban ơn. Cho bao nhiêu gia đình, người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thế an ninh, vui hưởng thiên 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Anh em chớ mắc nợ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nhau, chớ mắc nợ nhau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điều chi. Ngoài ra,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Hãy đừng trách chê nhau, mà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nhau, tình mến muôn mầu.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nắm đôi tay, nhìn mắt nhau 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thù ghét xa bay. Hãy cùng sát đôi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vai, dầu có chông gai, sẽ thấy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vui. Xin yêu thương nhau hoài,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hôm nay, chinh chiến xa lùi.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Anh em chớ mắc nợ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nhau, chớ mắc nợ nhau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điều chi. Ngoài ra,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Hãy tìm giúp tha nhân, và đến thi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ân cùng khắp gian trần. Hãy rộng mở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trao ban, đừng tiếng than van, nặng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gánh tâm can. Hãy tìm sống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nhau, sẽ thấy hôm sau, điều xấu trôi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mau. Xin cho muôn muôn người, cùng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đứng chung vai, liên kết nên một.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Anh em chớ mắc nợ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nhau, chớ mắc nợ nhau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điều chi. Ngoài ra,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4. Hãy đừng dối gian chi, để lúc ra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đi, hạnh phúc muôn đời. Hãy dìu dắt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nhau đi, về bến yêu thương, sẽ thấy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vui hơn. Hãy nhìn Chúa Giê-su, vì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thương yêu, gục chết thương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đau. Xin cho yêu thương hoài, tràn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khắp nơi nơi, vinh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SỬA LỖI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Anh em chớ mắc nợ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nhau, chớ mắc nợ nhau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điều chi. Ngoài ra,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nhau, ngoài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Tình Mến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