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SỐNG CHÂN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1. Dân này, kính Ta ngoài môi miệng.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Nhưng lòng chúng rất xa Ta. Dân này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thờ kính Ta giả dối. Dạy nhau giữ tập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tục loài người. Những gì xuất ra từ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con người: giết người, xảo trá, tham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lam. Ngông cuồng, tự đắc và vu khống.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Điều đó mới làm thân nhuốc nhơ.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SỐNG CHÂN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Xin ban cho con thêm lòng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yêu mến chân thành. Xin ban cho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con tâm hồn đơn sơ trong sáng.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Xin ban cho con nhìn thấy bản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thân con. Ngày thêm tươi sáng,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chẳng vương vết nhơ tội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SỐNG CHÂN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Hỡi người, sống trên đường dương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trần. Nhớ đừng sống lối khoa trương.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Nhớ đừng thờ Chúa trong giả dối. Mà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kính thờ Ngài thật lòng. Hỡi người,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hãy yêu từ tâm hồn. Chúa hằng thấu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suốt tâm tư. Chúa hằng nhìn thấu mọi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suy nghĩ. Ngài thấu hết mọi nơi thẳm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SỐNG CHÂN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Xin ban cho con thêm lòng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yêu mến chân thành. Xin ban cho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con tâm hồn đơn sơ trong sáng.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Xin ban cho con nhìn thấy bản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thân con. Ngày thêm tươi sáng,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chẳng vương vết nhơ tội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SỐNG CHÂN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Hết lòng giữ tuân điều Chúa truyền.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 hành bác ái yêu thương. Trung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thành thờ kính một Thiên Chúa. Dạy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nhau giữ lề luật của Ngài. Hết lòng mến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đồng liêu mình. Giữ lòng sống đức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khiêm nhu. Giũ gìn lòng trí luôn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sáng. Tỏa sáng phúc lành Thiên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SỐNG CHÂN THẬT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Xin ban cho con thêm lòng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yêu mến chân thành. Xin ban cho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con tâm hồn đơn sơ trong sáng.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Xin ban cho con nhìn thấy bản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thân con. Ngày thêm tươi sáng,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chẳng vương vết nhơ tội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