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dân Chúa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sẵn sàng. Vì lúc ta không ngờ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thì Chúa sẽ đến. Này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Chúa hãy sẵn sàng. Vì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không ngờ thì Chúa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1. Hãy thắp nến sáng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với bao việc lành.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Chờ ngày về nơi phúc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vinh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dân Chúa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sẵn sàng. Vì lúc ta không ngờ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thì Chúa sẽ đến. Này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Chúa hãy sẵn sàng. Vì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không ngờ thì Chúa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2. Hãy sống xứng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đáng với Cha trên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trời. Ngày dài trần</a:t>
            </a:r>
          </a:p>
          <a:p>
            <a:pPr algn="ctr"/>
            <a:r>
              <a:rPr sz="7000" b="1">
                <a:solidFill>
                  <a:srgbClr val="FFFFFF"/>
                </a:solidFill>
                <a:latin typeface="Arial"/>
              </a:rPr>
              <a:t>gian tránh xa tội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SẴN SÀNG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đoàn dân Chúa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sẵn sàng. Vì lúc ta không ngờ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thì Chúa sẽ đến. Này đoàn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 Chúa hãy sẵn sàng. Vì lúc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ta không ngờ thì Chúa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