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Hãy sám hối vì Nước Trời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gần bên. Hãy đứng lên vì Chúa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thật đã đến. Hãy tiến tới đón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nhận niềm tin mới. Bước theo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Ngài loan Tin Mừng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Ngài đã đến và sống giữa mọi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người, Ngài đã đi qua trên mọi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nẻo đường. Ngài đã đến và hôm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nay còn đang đến, này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cảm mến tin yêu Ngài,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Hãy sám hối vì Nước Trời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gần bên. Hãy đứng lên vì Chúa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thật đã đến. Hãy tiến tới đón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nhận niềm tin mới. Bước theo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Ngài loan Tin Mừng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Tình yêu Chúa đã chiếu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sáng cuộc đời, lòng xót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Chúa muôn đời rạng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ngời. Mời gọi con hãy vượt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 miền tăm tối, diệt trừ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tội lỗi sống cuộc đời mới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Hãy sám hối vì Nước Trời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gần bên. Hãy đứng lên vì Chúa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thật đã đến. Hãy tiến tới đón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nhận niềm tin mới. Bước theo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Ngài loan Tin Mừng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Nguồn hạnh phúc là chính 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Ngài, đời sống con sẽ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còn u hoài. Dù mai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còn bao nhiêu điều ngang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trái, thì lòng con vẫn mãi say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một Chúa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Hãy sám hối vì Nước Trời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gần bên. Hãy đứng lên vì Chúa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thật đã đến. Hãy tiến tới đón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nhận niềm tin mới. Bước theo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Ngài loan Tin Mừng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