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QUAY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Hãy quay về thật lòng ăn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năn, hỡi những người lạc bước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đường lầm! Hãy quay về, về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cùng Chúa ta. Người thương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ta tình thiết tha đậm đà.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QUAY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Hãy đổi mới tinh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thần, hãy sống đúng Tin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người ơi! Hãy đổi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mới tinh thần, hãy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đúng Tin Mừng hỡi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QUAY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Hãy quay về này ngày cứu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rỗi, Chúa thương tình tha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thứ tội đời. Hãy quay về, về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cùng Chúa ta. Người thương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ta tình thiết tha đậm đà.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QUAY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Hãy đổi mới tinh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thần, hãy sống đúng Tin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người ơi! Hãy đổi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mới tinh thần, hãy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đúng Tin Mừng hỡi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QUAY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3. Hãy quay về mọi người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lớn bé, xé tâm hồn xin Chúa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ngự vào. Hãy quay về, về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cùng Chúa ta. Người thương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ta tình thiết tha đậm đà.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QUAY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Hãy đổi mới tinh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thần, hãy sống đúng Tin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người ơi! Hãy đổi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mới tinh thần, hãy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đúng Tin Mừng hỡi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