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NHÌN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1. Hãy nhìn cuộc đời và sẽ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thương con người. Đời người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như hoa dại sớm nở chiều tàn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phai. Sống trong cuộc đời rồi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chết xa cuộc đời. Đời người như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hoa dại sớm nở chiều tàn phai.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NHÌN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Tôi sẽ không chết nhưng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tôi sẽ ra đi. Đi về cuộc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sống ngàn thu. Tôi sẽ không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chết nhưng tôi sẽ ra đi. Đi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về cuộc sống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NHÌN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Ước vọng đời người rồi sẽ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 mây trời. Tàn dần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gió lộng bến bờ nào đợi trông.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cho mọi người và chết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tội đời. Ngày về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bất ngờ sống lại đẹp đời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NHÌN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Tôi sẽ không chết nhưng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tôi sẽ ra đi. Đi về cuộc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sống ngàn thu. Tôi sẽ không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chết nhưng tôi sẽ ra đi. Đi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về cuộc sống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NHÌN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3. Hỡi người trần đời mở mắt xem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con người. Đời này vui sang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giàu chết rồi còn gì đâu. Trắng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tay một lần tự hối trăm vạn lần.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Việc lành thu tích nhiều Chúa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Trời Ngài thưởng sau.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NHÌN CUỘC ĐỜI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Tôi sẽ không chết nhưng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tôi sẽ ra đi. Đi về cuộc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sống ngàn thu. Tôi sẽ không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chết nhưng tôi sẽ ra đi. Đi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về cuộc sống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Mi Trầm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