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HÁT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Hát lên một khúc tân ca, ca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mừng Thiên Chúa. Hát lên toàn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thể địa cầu, ca tụng Chúa chúng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ta. Hãy đến trước tôn nhan, sấp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mình kính thờ. Hãy vào trong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Thánh Điện, hợp tiếng cảm tạ.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HÁT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Xin hướng dẫn chúng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con, hành động theo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Ý Chúa. Nhờ vào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Đức Kitô trổ sinh hoa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trái dồi dào.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HÁT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Hát lên một khúc tân ca, ca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mừng Thiên Chúa. Hát lên toàn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thể địa cầu, ca tụng Chúa chúng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ta. Hãy đến trước tôn nhan, sấp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mình kính thờ. Hãy vào trong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Thánh Điện, hợp tiếng cảm tạ.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HÁT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Xin hướng dẫn chúng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con, hằng tuân theo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Ý Chúa. Nhờ hồng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phúc Thiên ân, ngày sau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hoan hỉ trường tồn.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HÁT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Hát lên một khúc tân ca, ca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mừng Thiên Chúa. Hát lên toàn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thể địa cầu, ca tụng Chúa chúng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ta. Hãy đến trước tôn nhan, sấp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mình kính thờ. Hãy vào trong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Thánh Điện, hợp tiếng cảm tạ.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