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dọn đường, dọn đường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Chúa đi. Giữa sa mạc cuộc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đời hãy dọn đường cho Chúa. Và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mọi người sẽ thấy vinh quang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sáng ngời. Này Ngài sẽ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ngự đến để cứu thoát 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1. Bao thung lũng hư hèn phải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lấp cho đầy. Bao núi đồi tự kiêu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phải được bạt xuống. Lạy Đấng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Cứu Thế xin thương đến cứu độ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chúng con. Xin ban xuống tình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thương và ơn cứu độ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dọn đường, dọn đường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Chúa đi. Giữa sa mạc cuộc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đời hãy dọn đường cho Chúa. Và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mọi người sẽ thấy vinh quang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sáng ngời. Này Ngài sẽ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ngự đến để cứu thoát 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Bao quanh khúc dối gian phải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uốn cho ngay. Bao bất hoà lồi lõm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phải san ngay ngắn. Lạy Đấng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Cứu Thế xin thương đến cứu độ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chúng con. Xin ban xuống tình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và ơn cứu độ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dọn đường, dọn đường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Chúa đi. Giữa sa mạc cuộc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đời hãy dọn đường cho Chúa. Và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mọi người sẽ thấy vinh quang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sáng ngời. Này Ngài sẽ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ngự đến để cứu thoát 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Ai ơi nhớ công bằng, sẻ chia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mỗi ngày. Mau hối cải đổi thay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cuộc đời từ đây. Lạy Đấng Cứu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Thế xin thương đến cứu độ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chúng con. Xin ban xuống tình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 và ơn cứu độ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dọn đường, dọn đường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Chúa đi. Giữa sa mạc cuộc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đời hãy dọn đường cho Chúa. Và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mọi người sẽ thấy vinh quang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sáng ngời. Này Ngài sẽ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ngự đến để cứu thoát 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