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Vang vang trong hoang địa,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mời gọi ta hãy dọn đường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vang trong hoang địa, mời gọi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 hãy sửa đường Chúa. Mau ăn năn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thống hối, cầu xin Chúa thứ tha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nhơ. Lấp hố hầm ngăn cách, đi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nẻo chính đường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Hãy lấp đi những hố sâu bất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hòa. Hãy lấp đi những hố sâu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đam mê. Đường ghồ ghề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dối. Bạt mọi đồi ghen ghét.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Tạo nhịp cầu thương mến, đón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lại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Vang vang trong hoang địa,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mời gọi ta hãy dọn đường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vang trong hoang địa, mời gọi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 hãy sửa đường Chúa. Mau ăn năn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thống hối, cầu xin Chúa thứ tha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nhơ. Lấp hố hầm ngăn cách, đi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nẻo chính đường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Hãy lắng nghe nơi đáy sâu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hồn. Tiếng ăn năn sâu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lắng trong tâm tư. Mời gọi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quay gót. Trở về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Chúa. Tình Ngài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 ngóng, mãi đón đợi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Vang vang trong hoang địa,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mời gọi ta hãy dọn đường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vang trong hoang địa, mời gọi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 hãy sửa đường Chúa. Mau ăn năn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thống hối, cầu xin Chúa thứ tha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nhơ. Lấp hố hầm ngăn cách, đi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nẻo chính đường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Chúa yêu thương tha thứ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lỗi tội. Đã hiến thân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muôn sinh linh.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lòng thống hối. Lìa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tội lỗi. chờ ngày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lại đến, với ánh hồng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Vang vang trong hoang địa,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mời gọi ta hãy dọn đường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vang trong hoang địa, mời gọi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 hãy sửa đường Chúa. Mau ăn năn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thống hối, cầu xin Chúa thứ tha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nhơ. Lấp hố hầm ngăn cách, đi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nẻo chính đường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