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DỌN ĐƯỜNG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Đường gập ghềnh quanh co,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hãy lo dọn cho ngay lối. Mọi thung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lũng, nương đồi hãy mau bạt lấp đi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thôi. Vì nay Chúa sắp tới, sẽ khứng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ban ân phúc cho đời. Mau ăn năn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sám hối, Vương quốc Người đang tới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nơi rồi.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DỌN ĐƯỜNG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Ai mà sống gian tà, hãy mau xa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cuộc đời gian trá. Tình Thiên Chúa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bao la, mà quyền bình xét theo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công bình. Ai không lo tỉnh thức,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tựa như cây không sinh trái hoa.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Mau xin ơn thánh hóa, khỏi như cây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bị chặt đốt đi.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DỌN ĐƯỜNG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Đường gập ghềnh quanh co,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hãy lo dọn cho ngay lối. Mọi thung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lũng, nương đồi hãy mau bạt lấp đi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thôi. Vì nay Chúa sắp tới, sẽ khứng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ban ân phúc cho đời. Mau ăn năn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sám hối, Vương quốc Người đang tới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nơi rồi.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DỌN ĐƯỜNG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Tôi dùng nước mà rửa giúp anh em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dọn lòng sám hối. Còn Đấng đến sau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tôi thì quyền thế lớn hơn tư bề.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Tôi thân đâu xứng đáng cởi dây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quai hay mang dép thôi. Nhưng nay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mai Chúa tới rửa anh em bằng lửa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Thánh Thần.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DỌN ĐƯỜNG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Đường gập ghềnh quanh co,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hãy lo dọn cho ngay lối. Mọi thung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lũng, nương đồi hãy mau bạt lấp đi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thôi. Vì nay Chúa sắp tới, sẽ khứng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ban ân phúc cho đời. Mau ăn năn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sám hối, Vương quốc Người đang tới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nơi rồi.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DỌN ĐƯỜNG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3. Ôi rồi tới một ngày sẽ không xa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Người sàng sân lúa. Người thu cất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trong kho mọi hạt lúa chín no căng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đầy. Khi Quang lâm sẽ thấy tội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nhân trông như bông lép thôi. Ai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không lo sám hối tựa lúa lép bị lửa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đốt thiêu.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DỌN ĐƯỜNG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Đường gập ghềnh quanh co,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hãy lo dọn cho ngay lối. Mọi thung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lũng, nương đồi hãy mau bạt lấp đi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thôi. Vì nay Chúa sắp tới, sẽ khứng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ban ân phúc cho đời. Mau ăn năn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sám hối, Vương quốc Người đang tới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nơi rồi.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