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ĐK: Hãy đến với ta! Hỡi những ai gồng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gánh nặng nề. Cuộc đời buồn lo, thất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vọng tăm tối. Hãy đến với ta! Hãy đến với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ta! Tâm hồn anh em sẽ được bồi dưỡng.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Hãy đến với ta! Hỡi những ai đời sống khổ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sầu. Đường đời gai chông, tâm hồn nổi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sóng. Hãy đến với ta! Mang ách của ta,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học cùng ta lòng nhân ái, hiền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1. Tâm hồn sẽ được nghỉ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ngơi. Trí lòng thoát khỏi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mù tối. Vì ách của Ta êm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nhẹ thanh thoát, và gánh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Ta trao là gánh nhẹ nhàng.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ĐK: Hãy đến với ta! Hỡi những ai gồng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gánh nặng nề. Cuộc đời buồn lo, thất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vọng tăm tối. Hãy đến với ta! Hãy đến với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ta! Tâm hồn anh em sẽ được bồi dưỡng.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Hãy đến với ta! Hỡi những ai đời sống khổ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sầu. Đường đời gai chông, tâm hồn nổi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sóng. Hãy đến với ta! Mang ách của ta,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học cùng ta lòng nhân ái, hiền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Ân tình ấp ủ hồn thơ.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Lỗi lầm sẽ được tẩy xóa.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Nhẹ bước đường xa đi về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thiên quốc, hạnh phúc vinh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quang Cha đã sẵn sàng.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ĐK: Hãy đến với ta! Hỡi những ai gồng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gánh nặng nề. Cuộc đời buồn lo, thất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vọng tăm tối. Hãy đến với ta! Hãy đến với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ta! Tâm hồn anh em sẽ được bồi dưỡng.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Hãy đến với ta! Hỡi những ai đời sống khổ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sầu. Đường đời gai chông, tâm hồn nổi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sóng. Hãy đến với ta! Mang ách của ta,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học cùng ta lòng nhân ái, hiền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3. Cho dù ác thần bủa vây,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có Lời Ta hằng chỉ lối.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Màn tối trần gian không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hề nao núng, vì Chúa nâng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lên ai sống khiêm nhường.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ĐK: Hãy đến với ta! Hỡi những ai gồng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gánh nặng nề. Cuộc đời buồn lo, thất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vọng tăm tối. Hãy đến với ta! Hãy đến với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ta! Tâm hồn anh em sẽ được bồi dưỡng.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Hãy đến với ta! Hỡi những ai đời sống khổ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sầu. Đường đời gai chông, tâm hồn nổi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sóng. Hãy đến với ta! Mang ách của ta,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học cùng ta lòng nhân ái, hiền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Cho dù con là bụi tro,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hằng thương và gìn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giữ. Quyền thế trần gian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đừng sợ hãi, vì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bên con, con mãi an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ĐẾN VỚI TA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ĐK: Hãy đến với ta! Hỡi những ai gồng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gánh nặng nề. Cuộc đời buồn lo, thất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vọng tăm tối. Hãy đến với ta! Hãy đến với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ta! Tâm hồn anh em sẽ được bồi dưỡng.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Hãy đến với ta! Hỡi những ai đời sống khổ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sầu. Đường đời gai chông, tâm hồn nổi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sóng. Hãy đến với ta! Mang ách của ta,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học cùng ta lòng nhân ái, hiền hòa.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