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ĐẾN MỪNG XUÂN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1. Ngày đầu xuân ta vui bước về nơi giáo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đường, rộn ràng thay bao hoa lá vui tươi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chào đón. Nào cùng đi, ta đi về, về nhà Chúa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có tiếng gọi, một mùa xuân trong tin yêu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đượm muôn hồng phúc. Ngày đầu xuân ta ca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hát ngợi khen Chúa Trời, Ngài đã ban một năm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mới an vui lành thánh. Này trời xanh hãy hân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hoan, này ngàn hoa hãy reo vui, này người ơi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hãy mau về chúc khen danh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La Thập Tự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ĐẾN MỪNG XUÂN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Hãy đến, hãy đến ta mừng vui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hát khen danh Ngài, thương ban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cho ta một mùa xuân tươi đẹp luôn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mãi. Hãy đến, hãy đến ta nguyện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xuân muôn đời, thương ban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cho ta một mùa xuân ở nơi quê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La Thập Tự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ĐẾN MỪNG XUÂN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2. Một mùa đông theo năm tháng về nơi cuối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trời, một mùa xuân theo năm tháng lên ngôi vừa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tới. Mừng mùa xuân hoa thơm nồng, từng đàn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chim ca vang trời, lòng người vui bao mê say hoà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theo màu nắng. Ngày đầu xuân nghe xuân mới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rộn lên tiếng đàn, tuyệt vời thay ôi giây phút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linh thiêng lành thánh. Lòng nguyện xin Chúa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xuân ban, một niềm tin vẫn trung kiên, lòng cậy</a:t>
            </a:r>
          </a:p>
          <a:p>
            <a:pPr algn="ctr"/>
            <a:r>
              <a:rPr sz="3150" b="1">
                <a:solidFill>
                  <a:srgbClr val="FFFFFF"/>
                </a:solidFill>
                <a:latin typeface="Arial"/>
              </a:rPr>
              <a:t>trông Chúa đưa về hưởng xuân trên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La Thập Tự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HÃY ĐẾN MỪNG XUÂN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Hãy đến, hãy đến ta mừng vui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hát khen danh Ngài, thương ban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cho ta một mùa xuân tươi đẹp luôn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mãi. Hãy đến, hãy đến ta nguyện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xuân muôn đời, thương ban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cho ta một mùa xuân ở nơi quê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La Thập Tự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