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 đây cung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lạy Chúa. Tung hô Ngài,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phủ phục trước Thánh nhan.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là Đấng tác tạo thân ta.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Bởi chính Ngài là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 xin cảm tạ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đã cho chúng con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cái của Ngài.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che chở chúng con,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mỗi bước đi xứng danh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 đây cung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lạy Chúa. Tung hô Ngài,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phủ phục trước Thánh nhan.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là Đấng tác tạo thân ta.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Bởi chính Ngài là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Lạy Chúa xin cảm tạ ơn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Chúa, đã ban của ăn để nuôi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sống linh hồn. Chăm sóc và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nâng đỡ chúng con, dẫn dắt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chúng con tiến lên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đến đây cung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lạy Chúa. Tung hô Ngài,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phủ phục trước Thánh nhan.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là Đấng tác tạo thân ta.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Bởi chính Ngài là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