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tung hô Chúa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Đấng cứu thoát ta.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đến trước thiên nhan,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cùng đến trước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nhan, dâng lời cảm tạ, và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nguồn quang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trí con, sáng soi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thế gian mịt mùng. Dìu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tiến bước về nơi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mong, dẫu ngàn nguy khó rắc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gieo trên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tung hô Chúa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Đấng cứu thoát ta.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đến trước thiên nhan,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cùng đến trước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nhan, dâng lời cảm tạ, và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Tiếng lòng giờ đây vang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ngát thơm như làn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khói hương cao vời.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với đất trời muôn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ca, chúc tụng danh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tung hô Chúa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Đấng cứu thoát ta.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đến trước thiên nhan,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cùng đến trước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nhan, dâng lời cảm tạ, và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Hãy vào cùng khiêm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tiến lên tấm thân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mến yêu chân thành.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sóng gió tràn lan bốn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bên, vững niềm tin kính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nhân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tung hô Chúa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Đấng cứu thoát ta.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đến trước thiên nhan,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cùng đến trước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nhan, dâng lời cảm tạ, và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