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TRÊN ĐỈNH ĐỒI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Đưa con lên núi (i a)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đồi, riêng con với Chúa ta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ngồi mà nhìn nhau.Ngắm nhìn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Nhan Chúa thật lâu, rồi dìu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bước vào sâu trong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TRÊN ĐỈNH ĐỒI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Ta lên, lên tận đỉnh Đoài,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ta vào động đá tạc lời nước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non. Con nhìn Chúa, Chúa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nhìn con, Ta cùng sẻ ngọt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chia ngon đủ điều.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TRÊN ĐỈNH ĐỒI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Con xin và Chúa sẽ chiều,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tỏ cho con hết những điều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mà con mong. Con thì dâng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cõi lòng, đáp tình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đổ máu hồng mà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TRÊN ĐỈNH ĐỒI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4. Gió về, gió thổi trên non,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đê mê câu hát sắt son khối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tình. Giữa trời trong, giữa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đêm trinh, lửa về lửa cháy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luyện tình mà cho thơm.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