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MỪNG VUA HIỂN TRỊ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Kính lạy Thiên Chúa uy quyền. Kỳ công Chúa rất lớn lao thật lớn lao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diệu kỳ. Kính lạy Thiên Chúa uy quyền. Kỳ công Chúa rất lớn lao những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kỳ công Chúa uy quyền. Kính lạy Thiên Chúa uy quyền. Kỳ công Chúa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rất lớn lao thật lớn lao diệu kỳ ôi rất diệu kỳ. Kỳ công Chúa rất lớn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lao thật quá lớn lao diệu kỳ, thật lớn lao diệu kỳ. Muôn dân sẽ về,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kính bái trước Tôn Nhan, vì Chúa công bố ơn Ngài cứu độ, muôn dân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ngợi khen. Chúa toàn năng đã hiển trị. Hãy hát khúc ca Nào ta hân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hát mừng Ngài. Trời đất hãy hát khúc ca ta hân hoan hát mừng Ngài.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Đất trời hân hoan hát mừng Ngài. Trời đất hãy hát khúc ca hân hoan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hãy hát mừng Chúa đã hiển trị. Nào ta hân hoan hát mừng Ngài. Ta hân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hoan hát mừng Ngài. Trời đất hãy hát khúc ca. Trời đất hãy hát khúc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ca mừng Chúa Trời toàn năng đã hiển trị. Muôn dân sẽ về kính bái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trước Tôn Nhan, Chúa đã công bố ơn cứu độ muôn dân ca khen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