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MỪNG CHIẾN THẮNG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Hát lên một bài ca mới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đã cứu thoát ta. Từ nơi u sâu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tăm tối dẫn đường về nguồn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Hát lên một bài ca mới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chiến thắng khải hoàn. Đập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tan nô lệ thần chết mang lại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MỪNG CHIẾN THẮNG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Từ nay ta thuộc về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Chúa, từ nay ta sẽ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sống. Cũng như Ngài đã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sống lại và Ngài ở đâu ta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cũng ở đó.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MỪNG CHIẾN THẮNG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Hát lên một bài ca mới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đã cứu thoát ta. Từ nơi u sâu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tăm tối dẫn đường về nguồn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Hát lên một bài ca mới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chiến thắng khải hoàn. Đập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tan nô lệ thần chết mang lại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MỪNG CHIẾN THẮNG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2. Nguyện xin ân tình Thiên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Chúa đổ xuống tâm hồn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trung tín. Sắt son vượt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qua khổ hình vững một lòng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tin theo Ngài muôn lối.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HÁT MỪNG CHIẾN THẮNG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Hát lên một bài ca mới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đã cứu thoát ta. Từ nơi u sâu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tăm tối dẫn đường về nguồn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Hát lên một bài ca mới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chiến thắng khải hoàn. Đập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tan nô lệ thần chết mang lại sự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sống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