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HẠT MƯA THÁNH 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1. Trần gian đang cằn khô Trần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gian bao đêm chờ mong Trời cao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xin đổ mưa Đấng Cứu Tinh cho đời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Hồn con từ lâu nứt khô Vì thân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trầm luân đắm mê Nguyện mưa hồng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ân về thấm vết nẻ tâm trí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HẠT MƯA THÁNH 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ĐK: Con như là đất đã lâu cằn</a:t>
            </a:r>
          </a:p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khô Chúa như là mưa tưới cho</a:t>
            </a:r>
          </a:p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đời con Ôi từng giọt mưa rơi</a:t>
            </a:r>
          </a:p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trên đất khô cằn Như triệu</a:t>
            </a:r>
          </a:p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hồng ân làm nở hoa ân tình.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HẠT MƯA THÁNH 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2. Hạt mưa đang tỉ tê Hạt mưa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cho ai ngủ mê Hạt mưa như là thôi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thúc ta hãy quay về Về bên lòng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Cha chí nhân mà nghe hạt mưa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Thánh ân Thời gian nhẹ trôi tình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Chúa lớn dần theo tháng năm.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HẠT MƯA THÁNH 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ĐK: Con như là đất đã lâu cằn</a:t>
            </a:r>
          </a:p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khô Chúa như là mưa tưới cho</a:t>
            </a:r>
          </a:p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đời con Ôi từng giọt mưa rơi</a:t>
            </a:r>
          </a:p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trên đất khô cằn Như triệu</a:t>
            </a:r>
          </a:p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hồng ân làm nở hoa ân tình.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HẠT MƯA THÁNH 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Hạt mưa rơi nhẹ rơi Hạt mưa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giăng giăng ngàn nơi Hạt mưa không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ngừng tuôn xuống khắp chốn gian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trần Hạt mưa tình yêu chứa chan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Hạt mưa dành cho thế nhân Kìa bao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chồi non bừng sống với hạt mưa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Thánh 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HẠT MƯA THÁNH 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ĐK: Con như là đất đã lâu cằn</a:t>
            </a:r>
          </a:p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khô Chúa như là mưa tưới cho</a:t>
            </a:r>
          </a:p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đời con Ôi từng giọt mưa rơi</a:t>
            </a:r>
          </a:p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trên đất khô cằn Như triệu</a:t>
            </a:r>
          </a:p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hồng ân làm nở hoa ân tình.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HẠT MƯA THÁNH 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4. Hạt mưa rơi triền miên Hạt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mưa như ru bình yên Hạt mưa như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là câu hát thiết tha êm đềm Dù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cho đời bao dối gian Dù cho đời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bao khóc than Tình Cha ủi an đổ</a:t>
            </a:r>
          </a:p>
          <a:p>
            <a:pPr algn="ctr"/>
            <a:r>
              <a:rPr sz="4600" b="1">
                <a:solidFill>
                  <a:srgbClr val="FFFFFF"/>
                </a:solidFill>
                <a:latin typeface="Arial"/>
              </a:rPr>
              <a:t>xuống những hạt mưa Thánh 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HẠT MƯA THÁNH 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ĐK: Con như là đất đã lâu cằn</a:t>
            </a:r>
          </a:p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khô Chúa như là mưa tưới cho</a:t>
            </a:r>
          </a:p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đời con Ôi từng giọt mưa rơi</a:t>
            </a:r>
          </a:p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trên đất khô cằn Như triệu</a:t>
            </a:r>
          </a:p>
          <a:p>
            <a:pPr algn="ctr"/>
            <a:r>
              <a:rPr sz="5100" b="1">
                <a:solidFill>
                  <a:srgbClr val="FFFFFF"/>
                </a:solidFill>
                <a:latin typeface="Arial"/>
              </a:rPr>
              <a:t>hồng ân làm nở hoa ân tình.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