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LÊN BÀI CA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hát lên một bài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Mừng Chúa là Vua,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Chúa các cơ binh.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một bài tân ca. Hát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danh, hát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ca tụng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LÊN BÀI CA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Nào hát lên bài ca mới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Hãy xướng lên ca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nhạc vàng. Mừng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là Vua khắp trần gian.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hát lên ngợi khen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LÊN BÀI CA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hát lên một bài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Mừng Chúa là Vua,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Chúa các cơ binh.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một bài tân ca. Hát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danh, hát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ca tụng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LÊN BÀI CA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Trần thế ơi, nào mau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kính. Chúa chúng ta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chốn thiên đình. Nhạc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tấu vang tụng ca Chúa toàn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năng. Ngài đã đem bình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LÊN BÀI CA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hát lên một bài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mới. Mừng Chúa là Vua,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Chúa các cơ binh.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một bài tân ca. Hát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danh, hát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ca tụng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