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ĐÓN XUÂN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Hát đón xuân về gieo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tia nắng hồng. Ánh sáng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ngàn hoa thêm sức sống.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đón xuân về ríu rít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chim đồng. Lá thắm xanh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màu chào mừng Xuân vừa sang.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ĐÓN XUÂN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Thiên Chúa là Chúa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mùa xuân, là Chúa Cả thời gian.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giữ gìn cuộc đời con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tháng. Nguyện xin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Xuân bình an, tràn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hồng ân. Trong tim bao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 ràng khúc ca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ĐÓN XUÂN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Đón Chúa Xuân về trong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hương hoa ngát tình. Chúc phúc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loại một năm vui ân thánh.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Cất tiếng vang trời cám mến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thiên đình. Ước đến mai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ngày được về nơi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ĐÓN XUÂN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Thiên Chúa là Chúa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mùa xuân, là Chúa Cả thời gian.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giữ gìn cuộc đời con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tháng. Nguyện xin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Xuân bình an, tràn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hồng ân. Trong tim bao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 ràng khúc ca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ĐÓN XUÂN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Nến cháy huy hoàng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xuân tươi mỹ miều. Thắp sáng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hồn ngàn sao lung linh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chiếu. Thánh đức ân tình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dẫn lối đưa đường. Đến chốn 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bình hưởng mùa xuân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ĐÓN XUÂN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Thiên Chúa là Chúa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mùa xuân, là Chúa Cả thời gian.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giữ gìn cuộc đời con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tháng. Nguyện xin Thiên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Xuân bình an, tràn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hồng ân. Trong tim bao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 ràng khúc ca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