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Hỡi người, hãy nhớ chính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thân phận mình. Chỉ là bụi đất,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bàn tay Chúa tình yêu.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dựng nên con, ban cho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xác thân, linh hồn, để rồi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mai, con sẽ trở về với cát bụi.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hãy nhớ, người ơi hãy nhớ: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dựng nên từ bụi tro. Là bụi tro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mong manh bé nhỏ, cuối cuộc đời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trở về tro bụi. Ôi lạy Chúa! Nguyện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xin nâng đỡ, giữ gìn đây hạt bụi đời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được cậy, tin, mến Chúa sắt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son, bởi Ngài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2. Ví tựa hạt cát giữa nơi biển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đời, dập vùi tả tơi trong cuồng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phong sóng nổi trôi. Nguyện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cầu Ngài ơi, xin giơ tay đỡ nâng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phù trì. Dù ngàn hiểm nguy, có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Chúa lòng chẳng lo lắng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hãy nhớ, người ơi hãy nhớ: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dựng nên từ bụi tro. Là bụi tro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mong manh bé nhỏ, cuối cuộc đời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trở về tro bụi. Ôi lạy Chúa! Nguyện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xin nâng đỡ, giữ gìn đây hạt bụi đời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được cậy, tin, mến Chúa sắt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son, bởi Ngài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Hãy nhìn, loài hoa ngát 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rạng ngời. Một làn gió thoáng lay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nhẹ hoa héo tàn khô. Phận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hư vô như hoa kia sắc hương nhạt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nhoà. Đường trần bơ vơ, con biết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tìm được đâu bến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hãy nhớ, người ơi hãy nhớ: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dựng nên từ bụi tro. Là bụi tro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mong manh bé nhỏ, cuối cuộc đời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trở về tro bụi. Ôi lạy Chúa! Nguyện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xin nâng đỡ, giữ gìn đây hạt bụi đời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được cậy, tin, mến Chúa sắt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son, bởi Ngài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Tháng ngày, đời con lãng quên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Ngài. Chạy tìm lạc thú,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chìm trong những lợi danh. Gục đầu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ăn năn, nay con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chữa lành. Tẩy rửa hồn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trắng đẹp lòng Chúa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HẠT BỤI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hãy nhớ, người ơi hãy nhớ: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dựng nên từ bụi tro. Là bụi tro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mong manh bé nhỏ, cuối cuộc đời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trở về tro bụi. Ôi lạy Chúa! Nguyện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xin nâng đỡ, giữ gìn đây hạt bụi đời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được cậy, tin, mến Chúa sắt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son, bởi Ngài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