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hạnh phúc đã tới niềm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lan muôn nơi. Ngày con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Bàn Thánh, giang tay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cho dân Chúa. Ôi hạnh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bao được dâng Chúa trót cuộc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con. Hiến dâng lên, trái tim này,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cho Ngài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chính là gia nghiệp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con, Chúa ơi, là Đấng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khao khát hoài.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mong gì hơn nữa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được trung thành trở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mục tử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Đời tận hiến từ đây,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ngập tràn vui say. Ngày đêm ngẫm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suy Lời Chúa, con nên người truyền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rao tin vui. Ôi hạnh phúc biết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loan báo Tin Mừng ngàn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dâng lên, xác thân này, dấn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gieo mầm tin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chính là gia nghiệp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con, Chúa ơi, là Đấng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khao khát hoài.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mong gì hơn nữa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được trung thành trở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mục tử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Ân tình Chúa thẳm sâu,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đâu hiểu thấu. Này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chọn con nên người phục vụ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dân Chúa. Ôi hạnh phúc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đời dâng hiến chia san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 Hiến dâng lên, cả cuộc đời, trở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linh mục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HẠNH PHÚC ĐỜI LINH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chính là gia nghiệp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con, Chúa ơi, là Đấng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khao khát hoài.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còn mong gì hơn nữa từ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được trung thành trở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mục tử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