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HẠNH PHÚC ĐỜI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Núi mòn sông cạn, gió nổi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mây trôi. Thời gian sẽ pha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phôi. Kiếp người sẽ qua đời.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Đất rộng, trời cao, đường xa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vắng, tìm đâu tháng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úa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HẠNH PHÚC ĐỜI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Năm tháng dần qua cánh hạc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 không về. Những chuyến đò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ngang rã rời trên bến mê.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đi xa khuất như xe ngựa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 rừng. Để lại tiếng chuông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như biệt khúc ngập ngừng.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HẠNH PHÚC ĐỜI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Núi mòn sông cạn, gió nổi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mây trôi. Thời gian sẽ pha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phôi. Kiếp người sẽ qua đời.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Đất rộng, trời cao, đường xa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vắng, tìm đâu tháng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úa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HẠNH PHÚC ĐỜI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Tôi rắc bụi tro xuống bàn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tay tro bụi. Những cánh phù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dung rớt dần qua ngón thưa.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Bàn tay tôi chắp, tim tôi vọng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trời. Hỏi Thiên Chúa tôi: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đâu hạnh phúc đời đời?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HẠNH PHÚC ĐỜI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Núi mòn sông cạn, gió nổi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mây trôi. Thời gian sẽ pha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phôi. Kiếp người sẽ qua đời.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Đất rộng, trời cao, đường xa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vắng, tìm đâu tháng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úa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HẠNH PHÚC ĐỜI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Tôi đến vườn xưa thấy mùa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xuân nhạt nhòa. Nghe tiếng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người xưa nói cùng tôi thiết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tha: Lầu son gác tía không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mang được xuống mồ. Mà đâu có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ai biết được trước ngày giờ.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HẠNH PHÚC ĐỜI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Núi mòn sông cạn, gió nổi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mây trôi. Thời gian sẽ pha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phôi. Kiếp người sẽ qua đời.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Đất rộng, trời cao, đường xa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vắng, tìm đâu tháng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úa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HẠNH PHÚC ĐỜI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Tôi ngắm đầu non thấy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đau trăng già. Nghe gió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xa nhắc đời tôi chóng qua.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tôi mong ước đi qua kiếp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người. Về bên Chúa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hưởng phúc đời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HẠNH PHÚC ĐỜI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Núi mòn sông cạn, gió nổi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mây trôi. Thời gian sẽ pha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phôi. Kiếp người sẽ qua đời.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Đất rộng, trời cao, đường xa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vắng, tìm đâu tháng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úa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