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HANG BELEM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ĐK: Đêm đông lạnh lẽo Chúa sinh ra đời (Hát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khen mừng Chúa giáng sinh ra đời). Chúa sinh ra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đời nằm trong hang đá nơi máng lừa. Trong hang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Bê – lem ánh sáng tỏa lan tưng bừng. Nghe trên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không trung tiếng hát Thiên thần vang lừng.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Ðàn hát (réo rắt tiếng hát). Xướng ca (dư âm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vang xa). Ðây Chúa thiên tòa giáng sinh vì ta.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Người hỡi (hãy kíp bước tới). Ðến xem (nơi hang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Bê – lem). Ôi Chúa giáng sinh khó khăn thấp hèn.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Hải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HANG BELEM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1. Nửa đêm mừng Chúa giáng sinh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ra chốn gian trần. Người đem ơn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phúc xuống cho muôn dân lầm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than. Nơi hang Bê – lem Thiên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thần xướng ca. Thiên Chúa vinh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danh chúng nhân an hòa.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Hải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HANG BELEM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ĐK: Đêm đông lạnh lẽo Chúa sinh ra đời (Hát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khen mừng Chúa giáng sinh ra đời). Chúa sinh ra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đời nằm trong hang đá nơi máng lừa. Trong hang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Bê – lem ánh sáng tỏa lan tưng bừng. Nghe trên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không trung tiếng hát Thiên thần vang lừng.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Ðàn hát (réo rắt tiếng hát). Xướng ca (dư âm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vang xa). Ðây Chúa thiên tòa giáng sinh vì ta.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Người hỡi (hãy kíp bước tới). Ðến xem (nơi hang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Bê – lem). Ôi Chúa giáng sinh khó khăn thấp hèn.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Hải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HANG BELEM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Nửa đêm mừng Chúa giáng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sinh ra chốn gian trần. Người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đem ơn phúc xuống cho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 lầm than. Nơi hang Bê –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lem chiên lừa thở hơi, tan giá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đêm đông ấm thân Con Người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Hải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HANG BELEM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ĐK: Đêm đông lạnh lẽo Chúa sinh ra đời (Hát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khen mừng Chúa giáng sinh ra đời). Chúa sinh ra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đời nằm trong hang đá nơi máng lừa. Trong hang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Bê – lem ánh sáng tỏa lan tưng bừng. Nghe trên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không trung tiếng hát Thiên thần vang lừng.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Ðàn hát (réo rắt tiếng hát). Xướng ca (dư âm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vang xa). Ðây Chúa thiên tòa giáng sinh vì ta.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Người hỡi (hãy kíp bước tới). Ðến xem (nơi hang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Bê – lem). Ôi Chúa giáng sinh khó khăn thấp hèn.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Hải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HANG BELEM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3. Nửa đêm mừng Chúa giáng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sinh ra chốn gian trần. Người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đem ơn phúc xuống cho muôn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dân lầm than. Nơi hang Bê – lem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mục đồng xúm quanh, ca hát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vang lừng mến yêu chân thành.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Hải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HANG BELEM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ĐK: Đêm đông lạnh lẽo Chúa sinh ra đời (Hát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khen mừng Chúa giáng sinh ra đời). Chúa sinh ra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đời nằm trong hang đá nơi máng lừa. Trong hang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Bê – lem ánh sáng tỏa lan tưng bừng. Nghe trên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không trung tiếng hát Thiên thần vang lừng.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Ðàn hát (réo rắt tiếng hát). Xướng ca (dư âm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vang xa). Ðây Chúa thiên tòa giáng sinh vì ta.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Người hỡi (hãy kíp bước tới). Ðến xem (nơi hang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Bê – lem). Ôi Chúa giáng sinh khó khăn thấp hèn.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Hải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HANG BELEM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4. Nửa đêm mừng Chúa giáng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sinh ra chốn gian trần, Người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đem ân phúc xuống cho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 lầm than. Nơi hang Be-lem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huy hoàng ánh sao, đưa lối Ba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Vua phương Đông đến chầu.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Hải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HANG BELEM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ĐK: Đêm đông lạnh lẽo Chúa sinh ra đời (Hát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khen mừng Chúa giáng sinh ra đời). Chúa sinh ra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đời nằm trong hang đá nơi máng lừa. Trong hang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Bê – lem ánh sáng tỏa lan tưng bừng. Nghe trên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không trung tiếng hát Thiên thần vang lừng.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Ðàn hát (réo rắt tiếng hát). Xướng ca (dư âm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vang xa). Ðây Chúa thiên tòa giáng sinh vì ta.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Người hỡi (hãy kíp bước tới). Ðến xem (nơi hang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Bê – lem). Ôi Chúa giáng sinh khó khăn thấp hèn.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Hải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HANG BELEM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5. Nửa đêm mừng Chúa giáng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sinh ra chốn gian trần. Người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đem ơn phúc xuống cho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 lầm than. Nơi hang Bê –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lem ta quì thiết tha xin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nhân hiền xuống ơn chan hòa.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Hải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HANG BELEM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ĐK: Đêm đông lạnh lẽo Chúa sinh ra đời (Hát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khen mừng Chúa giáng sinh ra đời). Chúa sinh ra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đời nằm trong hang đá nơi máng lừa. Trong hang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Bê – lem ánh sáng tỏa lan tưng bừng. Nghe trên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không trung tiếng hát Thiên thần vang lừng.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Ðàn hát (réo rắt tiếng hát). Xướng ca (dư âm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vang xa). Ðây Chúa thiên tòa giáng sinh vì ta.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Người hỡi (hãy kíp bước tới). Ðến xem (nơi hang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Bê – lem). Ôi Chúa giáng sinh khó khăn thấp hèn.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Hải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