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 ĐÓN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ĐK: Dân Do Thái cất tiếng hò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reo. Cầm nhành cây Ô-liu đón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Chúa. Hoan hô Chúa trên các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tầng trời. Chúc tụng Đấng,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ngự đến nhân Danh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 ĐÓN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Chính Người là Đức Vua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hiển vinh. Là Chúa, Chúa tể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càn khôn. Là Đức Chúa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mạnh mẽ uy hùng. Là Vua Cả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thống trị khắp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 ĐÓN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ĐK: Dân Do Thái cất tiếng hò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reo. Cầm nhành cây Ô-liu đón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Chúa. Hoan hô Chúa trên các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tầng trời. Chúc tụng Đấng,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ngự đến nhân Danh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 ĐÓN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Cửa đền nào hãy mau cất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cao. Để Chúa đến ngự nơi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đây. Đền cổ kính, rộng mở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cửa nào. Vì Đức Chúa đến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ngự giữa thành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 ĐÓN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ĐK: Dân Do Thái cất tiếng hò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reo. Cầm nhành cây Ô-liu đón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Chúa. Hoan hô Chúa trên các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tầng trời. Chúc tụng Đấng,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ngự đến nhân Danh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