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Hân hoan ta cùng nhau tiến vào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cung điện nhà Chúa. Lộng lẫy xiết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bao hồn những khát khao ta say sưa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hát câu kính chào. Hân hoan ta cùng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nhau tiến vào cung điện nhà Chúa.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Hợp tiếng hát ca mừng kính Chúa ta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tung hô uy danh Chúa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Vĩnh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Ôi uy linh Thánh điện tuyệt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vời nhà Chúa luôn vang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muôn muôn tiếng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khen. Chúa mãi muôn đời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rạng ngời quyền uy vẻ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Vĩnh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Hân hoan ta cùng nhau tiến vào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cung điện nhà Chúa. Lộng lẫy xiết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bao hồn những khát khao ta say sưa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hát câu kính chào. Hân hoan ta cùng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nhau tiến vào cung điện nhà Chúa.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Hợp tiếng hát ca mừng kính Chúa ta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tung hô uy danh Chúa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Vĩnh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Ta say sưa hát ca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tụng Thiên Chúa dâng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kinh tụng ca Thiên Chúa toàn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năng. Chính Chúa nhân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thương vô vàn dựng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muôn muôn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Vĩnh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Hân hoan ta cùng nhau tiến vào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cung điện nhà Chúa. Lộng lẫy xiết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bao hồn những khát khao ta say sưa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hát câu kính chào. Hân hoan ta cùng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nhau tiến vào cung điện nhà Chúa.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Hợp tiếng hát ca mừng kính Chúa ta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tung hô uy danh Chúa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Vĩnh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Ta hân hoan tiến vào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điện nhà Chúa dâng câu ca tạ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Thiên Chúa từ nhân.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suối ngọt tưới mát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hằng tuôn tràn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Vĩnh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Hân hoan ta cùng nhau tiến vào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cung điện nhà Chúa. Lộng lẫy xiết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bao hồn những khát khao ta say sưa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hát câu kính chào. Hân hoan ta cùng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nhau tiến vào cung điện nhà Chúa.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Hợp tiếng hát ca mừng kính Chúa ta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tung hô uy danh Chúa gần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Vĩnh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