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Trần hoàn ơi mau vui lên ca hát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muôn lời. Cùng ngợi ca Hai Ngôi Sao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Tông Đồ của Chúa. Thánh Phêrô là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người đầu tiên tuyên xưng đức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tin. Thánh Phao-lô người truyền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niềm tin đến với dân ngoại.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Hiệp lời đồng thanh tôn vinh: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hy sinh, dâng mình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Dẫu khó nguy không ngại gì,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trung bền tâm vững chí. Hiệp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cầu xin trông nơi: hai Thánh Tông đồ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ngơi, kêu cầu Thiên Chúa.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nơi gian trần, sống kiên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trung theo Chúa đến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Trần hoàn ơi mau vui lên ca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lời. Cùng ngợi ca Hai Ngôi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Tông Đồ của Chúa. Thánh Phêrô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mục tử đoàn chiên quyền năng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trao. Thánh Phao-lô nhiệt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xứng đấng anh hào.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Hiệp lời đồng thanh tôn vinh: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hy sinh, dâng mình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Dẫu khó nguy không ngại gì,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trung bền tâm vững chí. Hiệp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cầu xin trông nơi: hai Thánh Tông đồ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ngơi, kêu cầu Thiên Chúa.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nơi gian trần, sống kiên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trung theo Chúa đến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Trần hoàn ơi mau vui lên ca hát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muôn lời. Cùng ngợi ca Hai Ngôi Sao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Tông Đồ của Chúa. Thánh Phêrô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thập hình ngược treo niềm tin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rắc gieo. Thánh Phao-lô cực hình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nhận theo hiến máu anh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HAI THÁNH TÔNG ĐỒ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Hiệp lời đồng thanh tôn vinh: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hy sinh, dâng mình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Dẫu khó nguy không ngại gì, vẫn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kiên trung bền tâm vững chí. Hiệp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cầu xin trông nơi: hai Thánh Tông đồ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ngơi, kêu cầu Thiên Chúa. Giúp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nơi gian trần, sống kiên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trung theo Chúa đến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