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HÀI NHI ẤY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Nào mừng vui lên, đàn ca lên,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muôn nơi hợp với đất trời. Vì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một hài nhi vừa sinh ra, được tặng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ban cho chúng ta. Từ nguồn sung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mãn của Ngài tràn tuôn nguồn hồng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ân cho đời. Và chúng ta đã thấy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vinh quang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HÀI NHI ẤY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Hài nhi ấy sẽ gánh vác quyền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bính trên vai, vương quyền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đến muôn thuở muôn đời. Hài nhi ấy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là Thiên Chúa muôn đời, rầy xuống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thế làm người, để ở cùng chúng ta.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là Em-ma-nu-el. (A-men. Thiên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ở cùng chúng ta.)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HÀI NHI ẤY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Nào mừng vui lên, đàn ca lên,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muôn nơi hợp với đất trời. Vì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một hài nhi vừa sinh ra, được tặng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ban cho chúng ta. Từ nguồn sung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mãn của Ngài tràn tuôn nguồn hồng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ân cho đời. Và chúng ta đã thấy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vinh quang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HÀI NHI ẤY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Hài nhi ấy sẽ gánh lấy tội lỗi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dân, chiếu toả lòng Chúa nhân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hậu vô ngần. Hài nhi ấy là chân lý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đời, là sức sống lòng người,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đường dẫn tới Chúa Cha. Ngài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Em-ma-nu-el. (A-men. Thiên Chúa ở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cùng chúng ta.)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HÀI NHI ẤY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Nào mừng vui lên, đàn ca lên,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muôn nơi hợp với đất trời. Vì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một hài nhi vừa sinh ra, được tặng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ban cho chúng ta. Từ nguồn sung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mãn của Ngài tràn tuôn nguồn hồng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ân cho đời. Và chúng ta đã thấy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vinh quang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HÀI NHI ẤY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Hài nhi ấy sẽ cứu chữa người thế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khổ đau, ôm vào lòng những ai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âu sầu. Hài nhi ấy là ánh sáng ai mù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loà, là khúc hát ai lệ nhoà, là niềm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vui ai chính ngay. Ngài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Em-ma-nu-el. (A-men. Thiên Chúa ở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cùng chúng ta.)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HÀI NHI ẤY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Nào mừng vui lên, đàn ca lên,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muôn nơi hợp với đất trời. Vì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một hài nhi vừa sinh ra, được tặng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ban cho chúng ta. Từ nguồn sung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mãn của Ngài tràn tuôn nguồn hồng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ân cho đời. Và chúng ta đã thấy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vinh quang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HÀI NHI ẤY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4. Hài nhi ấy sẽ loan Tin Mừng khắp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nơi, để mời gọi thế nhân vào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Nước Trời. Hài nhi ấy qua cái chết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cứu đời, sẽ cứu rỗi phận người, rồi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phục sinh trong hiển vinh. Ngài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Em-ma-nu-el. (A-men. Thiên Chúa ở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cùng chúng ta.)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HÀI NHI ẤY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Nào mừng vui lên, đàn ca lên,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muôn nơi hợp với đất trời. Vì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một hài nhi vừa sinh ra, được tặng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ban cho chúng ta. Từ nguồn sung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mãn của Ngài tràn tuôn nguồn hồng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ân cho đời. Và chúng ta đã thấy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vinh quang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