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VỚI TRÁI TIM NGƯỜI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Làng Na-za-ret xưa kia có người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thợ mộc. Một người khiêm nhu,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thanh cao bởi dòng Đa-vít.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bậc hiền nhân, bao gian nan lặng lẽ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âm thầm. Là người công chính, luôn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vâng nghe Lời Chúa ban truyền.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VỚI TRÁI TIM NGƯỜI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Giuse với trái tim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cha, trọn tình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mến, chở che dưỡng dục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Giuse với trái tim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hiền phu. Trọn lòng tôn kính,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yêu Mẹ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VỚI TRÁI TIM NGƯỜI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Lạy Cha nhân ái, xin thương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khẩn cầu. Đoàn con dương thế,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noi gương người Cha tôn kính.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Ngài đỡ nâng, con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lòng mến chân thành. Cậy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Chúa, luôn ca vang tình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VỚI TRÁI TIM NGƯỜI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Giuse với trái tim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cha, trọn tình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mến, chở che dưỡng dục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Giuse với trái tim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hiền phu. Trọn lòng tôn kính,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yêu Mẹ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