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GIUSE TRONG ÂM THẦM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1. Trong âm thầm là cả một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bài ca, trầm tư yêu mến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thiết tha. Trong thinh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lặng là cả một bài thơ nồng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thắm chan chứa vô bờ.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GIUSE TRONG ÂM THẦM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Một đời thánh đức, Giuse âm thầm hiến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dâng. Một đời yêu mến, Giuse vâng phục ý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Chúa. Một đời trung trinh qua bao gian khổ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hy sinh. Giuse một niềm cậy tin yêu mến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Trời. Một lòng sốt mến xin dâng lên tòa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Cha. Hiệp cùng công phúc Giuse thánh cả tôn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kính. Xin Ngài thương ban cho nhân gian được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bình an. Cho muôn gia đình niềm vui hạnh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phúc thắm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GIUSE TRONG ÂM THẦM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Trong thanh bần là cả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một trời mơ, tình chung son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sắt thắm tươi. Trong lao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động là cả một niềm vui tình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thân nghĩa thiết an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GIUSE TRONG ÂM THẦM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Một đời thánh đức, Giuse âm thầm hiến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dâng. Một đời yêu mến, Giuse vâng phục ý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Chúa. Một đời trung trinh qua bao gian khổ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hy sinh. Giuse một niềm cậy tin yêu mến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Trời. Một lòng sốt mến xin dâng lên tòa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Cha. Hiệp cùng công phúc Giuse thánh cả tôn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kính. Xin Ngài thương ban cho nhân gian được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bình an. Cho muôn gia đình niềm vui hạnh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phúc thắm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