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GIỮA BIỂN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Trần gian là nơi khổ hải, Hồn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tựa thuyền không lái.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lúc giữa khơi xa vời,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Lòng con xao xuyến tơi bời. Ôi!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Lạy Cha nuôi Chúa Cứu Thế, Lạy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Quan Thầy thần thế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GIỮA BIỂN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phù hộ cứu giúp,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phù hộ cứu giúp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biển trần gian. Qua hiểm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sóng gió, Qua hiểm nguy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sóng gió dắt con về bến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GIỮA BIỂN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Giờ đây quỷ ma gầm thét,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đen dội vang sấm sét.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Sóng gió lênh đênh chân trời,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Thuyền con lạc trôi xa vời. Ôi!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Lạy Cha nuôi Chúa Cứu Thế, Lạy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Quan Thầy thần thế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GIỮA BIỂN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phù hộ cứu giúp,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phù hộ cứu giúp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biển trần gian. Qua hiểm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sóng gió, Qua hiểm nguy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sóng gió dắt con về bến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