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tay Ngài lạy Chúa,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Ngài lạy Chúa (Chúa ơi)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đời con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giữ đêm này. Con trông cậy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non nương tựa vào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ơi) Con sẽ không hổ ngươi,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đi trong niềm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Giữ gìn con Chúa ơi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lúc chào đời, và khi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khôn lớn hãy dìu dắt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suốt con 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tay Ngài lạy Chúa,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Ngài lạy Chúa (Chúa ơi)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đời con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giữ đêm này. Con trông cậy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non nương tựa vào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ơi) Con sẽ không hổ ngươi,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đi trong niềm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Hãy cùng con bước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từng bước vào đới.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chông gai muôn lối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hãy chở che trên suốt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đường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tay Ngài lạy Chúa,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Ngài lạy Chúa (Chúa ơi)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đời con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giữ đêm này. Con trông cậy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non nương tựa vào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ơi) Con sẽ không hổ ngươi,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đi trong niềm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Dẫu đời con Chúa 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nhiều lúc khổ sầu, và đau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cay đắng kiếp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đã mang đâu dám xa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GIỮ GÌN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Trong tay Ngài lạy Chúa,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Ngài lạy Chúa (Chúa ơi)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đời con xin Chúa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gìn giữ đêm này. Con trông cậy 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non nương tựa vào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(Chúa ơi) Con sẽ không hổ ngươi,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đi trong niềm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