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 ÊM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Giờ đây êm ái nhất cả đời con tấm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khiêm cung ước muốn hiến dâng. Giờ đây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êm ái nhất cả đời con. Hết tình con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kính dâng xác hồn. ÐK: Ôi Maria này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thiết tha tận hiến cho Mẹ hồn xác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 của con. Ôi Maria, này con thiết tha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tận hiến cho Mẹ, chỉ biết yêu Mẹ 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 ÊM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Từ đây con muốn sống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tận hiến, dứt đường lợi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tránh thói hư thân. Từ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muốn sống đời tận hiến,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người yêu Chúa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hết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 ÊM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Từ đây con muốn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tình yêu, quyết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khinh chê hết các thú vui.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con muốn sống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yên, mong ngày bay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bên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ĐÂY ÊM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Quỳ đây kêu khấn thiết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nài van, giúp lòng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chí khí sắt son. Quỳ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kêu khấn thiết tha nài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van, muôn vàn gian truân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quyết không biết sờn.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