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Giờ đây chúng con dâng khối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sắt son. Quyết tâm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từng giây trên thế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Tâm qua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các ơn, giúp chúng con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bền vững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Khi sinh xuống làm người, để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thiêu đốt thế gian. Thực lòng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mong gợi khêu ngọn lửa yêu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lan ra. Con ơi Chúa luôn khẩn nài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 chúng nhân. Ðợi gì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hãy tin tưởng Chúa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Giờ đây chúng con dâng khối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sắt son. Quyết tâm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từng giây trên thế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Tâm qua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các ơn, giúp chúng con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bền vững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Luôn tha thiết van nài,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đây khát khao. Phụng thờ Thánh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Tâm tuyệt đích đời đời con 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mong. Tin yêu Chúa luôn là một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hạnh phúc lớn lao. Ðời này sống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yêu, đời sau lòng mến không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Giờ đây chúng con dâng khối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sắt son. Quyết tâm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từng giây trên thế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Tâm qua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các ơn, giúp chúng con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bền vững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