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GIỜ CHÚA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Trái đất rung động và mở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ra: Này giờ Chúa phục sinh,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vui lên hỡi muôn người.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Chiến thắng gian trần và quỷ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ma, ngàn đời Chúa hiển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tràn ơn cứu rỗi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GIỜ CHÚA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Vui lên triều thần ơi,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kèn cứu rỗi vang dội rền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trời. Chúa đà khởi thắng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quyền uy Ngài chiếu sáng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nơi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GIỜ CHÚA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Trái đất rung động và mở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ra: Này giờ Chúa phục sinh,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vui lên hỡi muôn người.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Chiến thắng gian trần và quỷ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ma, ngàn đời Chúa hiển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tràn ơn cứu rỗi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GIỜ CHÚA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Hôm nay tội ngàn dân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được con Chúa dâng mình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đền bồi. Cửa trời mở lối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nguồn hy vọng cứu rỗi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lên ngôi.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GIỜ CHÚA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Trái đất rung động và mở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ra: Này giờ Chúa phục sinh,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vui lên hỡi muôn người.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Chiến thắng gian trần và quỷ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ma, ngàn đời Chúa hiển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tràn ơn cứu rỗi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GIỜ CHÚA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Xưa nhân loại lầm than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vì cây cấm trong vườn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địa đàng. Nay được giải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thoát nhờ cây Thập giá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Kitô.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GIỜ CHÚA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Trái đất rung động và mở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ra: Này giờ Chúa phục sinh,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vui lên hỡi muôn người.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Chiến thắng gian trần và quỷ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ma, ngàn đời Chúa hiển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tràn ơn cứu rỗi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