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GIÊSU VUA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1. Một chiều trên cây thập giá Chúa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đã hiến thân vì yêu. Ngài đã tự hiến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chết cho nhân loại, dấn thân vào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đường yêu thương tha thứ. Ngài đã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mở ra con đường sự sống cho những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ai đem lòng yêu mến, bước theo chân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Ngài giữa đời không mang vương luỵ.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GIÊSU VUA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Vua Giê-su Vua Tình Yêu,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cho con tấm lòng mến yêu danh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Ngài, bước đi giữa đời gieo niềm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mới. Ôi Vua Giê-su, xin Ngài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loại chúng con vẫn còn lầm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than dưới thế, xin qui tụ về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bên Vua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GIÊSU VUA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2. Cuộc đời qua muôn ngàn hướng,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Chúa đưa con lên đỉnh cao. Ngài kêu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gọi con xoá đi hận thù, bất công chia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lìa, xua tan bóng tối. Vì Chúa đã đến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mang sự hiệp nhất, đem phúc vinh an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bình tươi sáng, dẫn đưa nhân loại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tiến về quê hương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GIÊSU VUA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Vua Giê-su Vua Tình Yêu,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cho con tấm lòng mến yêu danh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Ngài, bước đi giữa đời gieo niềm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mới. Ôi Vua Giê-su, xin Ngài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loại chúng con vẫn còn lầm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than dưới thế, xin qui tụ về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bên Vua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GIÊSU VUA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3. Tình Ngài qua muôn đời mãi khắc ghi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trong tâm hồn con. Ngài không tặng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ban thế gian danh vọng, chức tước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cao trọng, oai phong thanh thế. Ngài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đã tặng ban chính nguồn sự sống, một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trái tim đong đầy nhân ái, xuống cho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mọi người hưởng niềm an vui thái hoà.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GIÊSU VUA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Vua Giê-su Vua Tình Yêu,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cho con tấm lòng mến yêu danh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Ngài, bước đi giữa đời gieo niềm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mới. Ôi Vua Giê-su, xin Ngài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loại chúng con vẫn còn lầm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than dưới thế, xin qui tụ về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bên Vua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