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GIAI KHÚC DÂNG TIẾN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Xin dâng Chúa tấm bánh này, là công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lao bao tháng ngày. Từ bao bông lúa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khắp bốn phương, kết thành tấm bánh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trắng khiết tinh dâng lên. Xin dâng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chén rượu nồng, là tinh hoa của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nương đồng. Từ bao nho chín mới ngát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hương, dâng về Nhan Thánh Chúa chí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GIAI KHÚC DÂNG TIẾN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ĐK: Dâng lên Chúa rượu nồng bánh thơm.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Dâng lên Chúa trọn cuộc sống con, với bao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niềm vui cùng những nỗi khổ sầu dâng lên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xác tín rằng đời con luôn thuộc về Chúa.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Dâng lên Chúa rượu nồng bánh thơm. Dâng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lên Chúa trọn cuộc sống con, với bao niềm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vui cùng những nỗi khổ sầu dâng lên xác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tín rằng Chúa mãi yêu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GIAI KHÚC DÂNG TIẾN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Đây mơ ước Chúa khát vọng hiệp nhất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người một lòng. Sẻ chia một tấm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bánh mến yêu, uống cùng một chén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phúc ân cao siêu. Xin liên kết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đây, lạy Chúa trong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Ngài. Được Chúa nuôi dưỡng bởi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thiêng, bánh rượu nên Thánh Thể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uy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GIAI KHÚC DÂNG TIẾN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ĐK: Dâng lên Chúa rượu nồng bánh thơm.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Dâng lên Chúa trọn cuộc sống con, với bao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niềm vui cùng những nỗi khổ sầu dâng lên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xác tín rằng đời con luôn thuộc về Chúa.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Dâng lên Chúa rượu nồng bánh thơm. Dâng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lên Chúa trọn cuộc sống con, với bao niềm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vui cùng những nỗi khổ sầu dâng lên xác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tín rằng Chúa mãi yêu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GIAI KHÚC DÂNG TIẾN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3. Dâng lên Chúa khúc cảm tạ, vì bao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ơn lành chan hoà. Ngài ban trên kiếp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sống chúng con, dạt dào năm tháng mãi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chứa chan hân hoan. Xin dâng Chúa lễ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dâng này, nguyện mong sao đẹp ý Ngài.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Đời con như khúc hát chúc khen, công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trình tay Chúa quá lớn lao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GIAI KHÚC DÂNG TIẾN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ĐK: Dâng lên Chúa rượu nồng bánh thơm.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Dâng lên Chúa trọn cuộc sống con, với bao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niềm vui cùng những nỗi khổ sầu dâng lên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xác tín rằng đời con luôn thuộc về Chúa.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Dâng lên Chúa rượu nồng bánh thơm. Dâng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lên Chúa trọn cuộc sống con, với bao niềm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vui cùng những nỗi khổ sầu dâng lên xác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tín rằng Chúa mãi yêu thương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