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Một gia đình miền thôn quê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Nazaret, có Giêsu với Mẹ Người và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 nuôi. Sống cuộc sống nghèo,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nhưng tình yêu thương nồng nàn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chan chứa. Con Chúa uy linh,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với nhân gian, vui sống đơn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Sáng ngời nhân đức, gia đình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người thế noi theo.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ngời nhân đức gia đình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nhu, người người tôn kính. Giêsu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hiền. luôn luôn vâng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mẹ dấu yêu. Với đức khôn ngoan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lên mỗi ngày cùng với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2. Người mẹ hiền là thôn nữ Maria.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Sống yêu thương hết mọi người,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cùng thôn quê. Sớm chiều vất vả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tâm hằng ghi sâu lời của Thiên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Chúa. Yêu mến Giêsu, yêu mến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nguyện cầu, yêu mến chiêm niệm.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Sáng ngời nhân đức, gia đình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người thế noi theo.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ngời nhân đức gia đình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nhu, người người tôn kính. Giêsu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hiền. luôn luôn vâng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mẹ dấu yêu. Với đức khôn ngoan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lên mỗi ngày cùng với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Người cha hiền, là Giuse, gương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chính, sống khiêm nhu,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thầm lặng, và hy sinh. Sáng chiều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lao động, dưỡng dục Giêsu,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mến. Trung tín suốt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cung kính yêu thương Trinh Nữ dịu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 ĐÌNH NAZARET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Sáng ngời nhân đức, gia đình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thương, người thế noi theo.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ngời nhân đức gia đình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nhu, người người tôn kính. Giêsu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hiền. luôn luôn vâng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mẹ dấu yêu. Với đức khôn ngoan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lên mỗi ngày cùng với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