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GẦN BÊN CHÚA HƠN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1. Chúa ơi cho con ở gần, gần bên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Chúa hơn. Dẫu vai đang bao nhọc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nhằn Thập giá trên tấm thân.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Con vẫn không ngơi lời ca: Xin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Chúa cho con ở gần. Chúa ơi cho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con ở gần, gần ở bên Chúa hơn.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GẦN BÊN CHÚA HƠN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2. Lúc ánh dương xa dần tàn, màn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đêm bủa giăng. Kiếp lang thang nơi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dọc đàng hòn đá kia nghỉ thân.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Trong giấc mơ say vọng ngân: Xin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Chúa cho con ở gần. Chúa ơi cho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con ở gần, gần ở bên Chúa hơn.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GẦN BÊN CHÚA HƠN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3. Lối thiêng đưa con về trời, diệu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kì biết bao. Chúa cho bao thiên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thần Ngài dìu dắt con bước theo.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Xin Chúa thương ban hồng ân, Xin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Chúa cho con ở gần. Chúa ơi cho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con ở gần, gần ở bên Chúa hơn.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GẦN BÊN CHÚA HƠN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4. Dứt cơn mơ con cảm tạ, miệng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vang tiếng ca. Sướng vui xây nên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bàn thờ niềm vui thoả ước mơ. Khi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phải ngay bên thù quân, Xin Chúa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cho con ở gần. Chúa ơi cho con ở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gần, gần ở bên Chúa hơn.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GẦN BÊN CHÚA HƠN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5. Lúc con hân hoan về trời lượn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bay thảnh thơi. Lướt qua đau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thương cuộc đời về quê trời nghỉ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ngơi. Con sẽ không ngơi lời ca: Xin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cho con ở gần. Chúa ơi cho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 ở gần, gần ở bên Chúa hơn.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A-men.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