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con ngắm dấu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đanh trên xác Chúa hôm nào.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tim con vang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tình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Con mở ra Chúa ơi! Để môi ngân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vang câu ca ngợi. Để tai nghe bao lời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hằng sống. Và để tim rung động giữa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cõi đời. Tình Chúa luôn gọi mời gặp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nơi phận nhỏ, nơi những người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nghèo khó thống khổ bơ vơ, nơi đứa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trẻ ngây thơ đang đầu đường xó chợ.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con ngắm dấu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đanh trên xác Chúa hôm nào.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tim con vang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tình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Con mở ra Chúa ơi! Nhìn xem Chúa tác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tạo phi thường. Nhìn xem quanh con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nhịp sống. Ngàn tội vương xin Ngài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phá tan. Tình Chúa ôi nồng nàn.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ôi ngút ngàn như biển tình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xót, thấm đượm trong con. Con biết phải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đi sẽ nhận nhiều phúc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con ngắm dấu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đanh trên xác Chúa hôm nào.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tim con vang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tình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Gian trần nhiều nỗi đau. Lòng Chúa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mãi xót thương dạt dào. Đời con không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khi nao hiểu thấu. Nhìn đồi cao sao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Ngài chết thảm sầu? Thập giá ôi nhiệm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mầu. Máu Thánh luôn chảy trào. Ôi suối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nguồn châu báu Chúa dành cho con. Xin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cảm tạ ơn sâu. Xin mở lòng đón nhận.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EPTAPHA - XIN MỞ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con ngắm dấu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đanh trên xác Chúa hôm nào.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Hãy mở hãy mở ra.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Ephata. Để tim con vang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tình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