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EMMANUEL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Từ ngàn xưa Thiên Chúa đã thương con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người. Tình Ngài trao năm tháng chẳng bao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giờ phai. Loài người đã có lần một kiếp đi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hoang; Có lần cuộc sống vô ơn; Có lần vùi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trong tội lỗi. Ngài vẫn thương tha thứ những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ai kêu cầu. Vì nầy đây Thiên Chúa hứa ban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yêu. Một người nữ tinh tuyền, người sẽ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mang thai; Sinh hạ hồng phúc con trai tên là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EM-MA-NU-EL.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EMMANUEL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EM-MA-NU-EL, Thiên Chúa ở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nơi chúng ta. Sương trời đổ xuống,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chúng con chờ mong van xin Ngài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đến. EM-MA-NU-EL, Thiên Chúa ở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nơi chúng ta. Thế trần mong đón,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Đấng Cứu Độ ơi, hãy mau nhậm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EMMANUEL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Ngài dủ thương ai đó sống trong khiêm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nhường. Ngài vẫn thương ai đó tháng năm sầu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vương. Ngài sẽ đến cứu độ người sống tin yêu.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Chúc lành người sống cô liêu. Vỗ về hồn ai đau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yếu. Tựa ngàn xưa Thiên Chúa xuống ơn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Mẹ. Để từ đây Con Chúa có Mẹ chở che. Vì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Mẹ đã khiêm nhường một tiếng xin vâng. Dâng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trọn hồn xác thiên ân kết hiệp cứu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nhân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EMMANUEL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EM-MA-NU-EL, Thiên Chúa ở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nơi chúng ta. Sương trời đổ xuống,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chúng con chờ mong van xin Ngài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đến. EM-MA-NU-EL, Thiên Chúa ở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nơi chúng ta. Thế trần mong đón,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Đấng Cứu Độ ơi, hãy mau nhậm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EMMANUEL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Tầng trời cao xin hãy đổ sương cho đời. Hỡi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ngàn mây ban xuống Đấng Cứu Chuộc tôi. Và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nầy đất thương tình rộng mở mau đi; Hãy trổ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một Đấng Cứu Tinh cho đời lùi xa tăm tối. Nầy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đoàn con xin Chúa chớ mau chấp tội. Nhiều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thời gian Si-on đã mau tàn phai. Nguyện cầu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xin đừng phạt lỗi thế gian. Cúi đầu tự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hối ăn năn dủ tình thứ tha cho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EMMANUEL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ĐK: EM-MA-NU-EL, Thiên Chúa ở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nơi chúng ta. Sương trời đổ xuống,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chúng con chờ mong van xin Ngài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đến. EM-MA-NU-EL, Thiên Chúa ở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nơi chúng ta. Thế trần mong đón,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Đấng Cứu Độ ơi, hãy mau nhậm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La Thập Tự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