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 LÊN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Con bước lên đền, bước lên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đền thánh Chúa. Từ khắp bốn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phương trong rộn ràng hoan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ca. Con tiến bước về, tiến bước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về nhà Ngài. Lòng bao thoả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thuê những ước mơ ngày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 LÊN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Tâm tư con hân hoan Chúa 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Reo vang câu ca khen khắp nơi.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gần Chúa, tâm hồn con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phơi phới. Xin dâng câu tôn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tán dương, ôi khoan nhân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 mến thương. Nguồn thánh ân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ban cho đời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 LÊN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Con sẽ vui mừng bước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bàn thánh Chúa. Tuổi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thắm tươi trong tâm tình đơn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sơ. Con sẽ vui mừng đến dự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tiệc hồng ân. Ngài đã 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 dưỡng nuôi tâm hồn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 LÊN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Tâm tư con hân hoan Chúa 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Reo vang câu ca khen khắp nơi.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gần Chúa, tâm hồn con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phơi phới. Xin dâng câu tôn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tán dương, ôi khoan nhân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 mến thương. Nguồn thánh ân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ban cho đời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 LÊN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3. Con sẽ ca ngợi Chúa nhân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lành chí thánh. Ngài đã tác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sinh nên muôn loài nhân gian.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sẽ loan truyền Thánh Danh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Ngài quyền năng. Là muôn phúc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vinh, chính gia nghiệp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 LÊN ĐỀN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Tâm tư con hân hoan Chúa 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Reo vang câu ca khen khắp nơi.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gần Chúa, tâm hồn con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phơi phới. Xin dâng câu tôn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tán dương, ôi khoan nhân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 mến thương. Nguồn thánh ân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ban cho đời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