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ĐI HỌC GIÁO LÝ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Nhịp chân vui bước, hôm nay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khai giảng Giáo lý. Đàn chim hót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vang đón em vào ngôi Thánh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đường. Kìa Thầy kìa Cô nụ cười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rạng rỡ trên môi. Bạn bè mừng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vui nắm tay líu lo câu cười.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ĐI HỌC GIÁO LÝ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Nào cùng hòa vang khúc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hát hoan ca. Cảm tạ Thiên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con năm học này. Nguyện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Thiên Chúa chúc lành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chúng con. Cho cô thầy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cha xứ kính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ĐI HỌC GIÁO LÝ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Mẹ cha vui lắm khi con đi học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giáo lý. Lòng em sướng vui bước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chân vào ngôi Thánh đường. học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nhiều điều khôn, làm người của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 Giêsu. Nguyện làm rạng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Danh Chúa ta giữa nơi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 ĐI HỌC GIÁO LÝ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Nào cùng hòa vang khúc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hát hoan ca. Cảm tạ Thiên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con năm học này. Nguyện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Thiên Chúa chúc lành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chúng con. Cho cô thầy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cho cha xứ kính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