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VỀ EM-MAUS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1. Đường về Em-maus nay mờ tối,</a:t>
            </a:r>
          </a:p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xa xôi, rã rời. Hai người bước</a:t>
            </a:r>
          </a:p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mau cảm thông mối cô đơn quạnh</a:t>
            </a:r>
          </a:p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hiu! Nhưng đây có người Bạn</a:t>
            </a:r>
          </a:p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đường cùng đi tới. Nhưng đây có</a:t>
            </a:r>
          </a:p>
          <a:p>
            <a:pPr algn="ctr"/>
            <a:r>
              <a:rPr sz="4700" b="1">
                <a:solidFill>
                  <a:srgbClr val="FFFFFF"/>
                </a:solidFill>
                <a:latin typeface="Arial"/>
              </a:rPr>
              <a:t>người cùng sẻ nỗi buồn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J.V - Th.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VỀ EM-MAUS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ĐK: Chúa ơi, Xin hãy ở lại với chúng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con chiều nay! Vì xa Chúa bao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nhiêu hãi hùng lan tràn khắp đó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đây! Chúa ơi, xin hãy ở lại với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chúng con chiều nay! Để soi sáng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ủi an đỡ đần cho hồn khỏi ngã xiêu!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J.V - Th.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VỀ EM-MAUS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Đường về Em-maus khi trời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đã bảng lảng xế chiều. Ba người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tới nơi cùng nhau kết thân bữa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mừng vui. Nơi đây Chúa đã diễn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cuộc Người bẻ bánh. Nơi đây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đã vội biến khỏi bàn ăn.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J.V - Th.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VỀ EM-MAUS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ĐK: Chúa ơi, Xin hãy ở lại với chúng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con chiều nay! Vì xa Chúa bao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nhiêu hãi hùng lan tràn khắp đó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đây! Chúa ơi, xin hãy ở lại với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chúng con chiều nay! Để soi sáng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ủi an đỡ đần cho hồn khỏi ngã xiêu!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J.V - Th.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VỀ EM-MAUS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Đường về Em-maus nay còn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khuất muôn dặm tối mờ. Con bền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bước chân nguyện xin Chúa giúp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 cùng đi! Cho qua thế gian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vẹn toàn phần hồn xác. Cho sau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tới nơi cùng Chúa dự tiệc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J.V - Th.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ĐƯỜNG VỀ EM-MAUS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ĐK: Chúa ơi, Xin hãy ở lại với chúng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con chiều nay! Vì xa Chúa bao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nhiêu hãi hùng lan tràn khắp đó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đây! Chúa ơi, xin hãy ở lại với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chúng con chiều nay! Để soi sáng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ủi an đỡ đần cho hồn khỏi ngã xiêu!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J.V - Th.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