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Đường Thập Giá vẫn còn đây cho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say tình Ngài, nhắc nhở con luôn trung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kiên miệt mài cho một ngày mai. Đường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tin yêu, đường Thập Giá, đường con đi,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nở hoa. Dù phong ba hay nắng hạ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mưa dầm, đường Thập Giá cho con niềm hy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vọng, đường tin yêu con thỏa lòng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Cho con vui vác lấy thập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giá mình, trong tâm tình mà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đã vượt qua. Cho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vui xin được vâng ý Cha, lòng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hân hoan con hát câu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Đường Thập Giá thúc giục con luôn hy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 đời mình, biết dựng xây cho an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hòa bình trong tình yêu Chúa. Đường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Giê-su, đường chân lý, đường con đi,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thắm tươi. Dù qua bao giăng mắc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và nguy nàn, đường chân lý cho con niềm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an bình, đường Giê-su con no đầy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Cho con vui vác lấy thập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giá mình, trong tâm tình mà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đã vượt qua. Cho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vui xin được vâng ý Cha, lòng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hân hoan con hát câu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Đường Thập Giá tiếng gọi con đi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đường hẹp, biết vượt qua bao xa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hoa tầm thường của đời nhân thế.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quang vinh, đường sự sống,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con đi đẹp ước mơ. Dù đau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vững dạ an lòng, đường sự sống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hạnh phúc thật, đường Quang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con được tái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Cho con vui vác lấy thập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giá mình, trong tâm tình mà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đã vượt qua. Cho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vui xin được vâng ý Cha, lòng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hân hoan con hát câu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Đường Thập Giá quyết từ đây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Cha trọn tình, với lòng son trung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kiên trong lời nguyện trọn đời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hiến. Đời con đây, đời nghèo khó, đời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vâng, đời khiết trinh. Lòng con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bước đường khiêm hạ và bên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an lòng vững dạ, tình yêu con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tháng ngày nở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Cho con vui vác lấy thập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giá mình, trong tâm tình mà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đã vượt qua. Cho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vui xin được vâng ý Cha, lòng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hân hoan con hát câu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