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CON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Đường con theo Chúa có nắng xuân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trải lụa vàng, có tiếng chim hót rộn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ràng. Có nỗi vui nào nồng ấm mênh mang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có một tình yêu không nhuốm bụi trần.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đã gọi con theo, đời con đẹp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nhiêu, Chúa dẫn con vào nguồn ân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diệu huyền. Kết giao con bằng một cuộc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thần duyên.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CON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Con dâng lời ca tán tụng Tình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nhiêu hồng ân vẫn hằng chan chứa.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con kiên trì khó nguy không nề.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con trung thành một đời dâng hiến.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dâng đời con muốn thuộc về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cho tình con không hề hoen úa.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 con hằng mến yêu không ngừng. Giúp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vuông tròn một niềm hiếu 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CON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Đường con theo Chúa chẳng thiếu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gian khó dặm trường chẳng thiếu mưa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gió mịt mùng. Không thiếu những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quạnh vắng cô đơn những ngày đời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tăm tối u buồn. Ngài vẫn gọi con theo,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vượt qua ngàn cheo leo, con bước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đường Thập giá xa vời. Dẫu con chỉ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tạo vật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CON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Con dâng lời ca tán tụng Tình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nhiêu hồng ân vẫn hằng chan chứa.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con kiên trì khó nguy không nề.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con trung thành một đời dâng hiến.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dâng đời con muốn thuộc về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cho tình con không hề hoen úa.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 con hằng mến yêu không ngừng. Giúp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vuông tròn một niềm hiếu 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CON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Đời con theo Chúa vui với khúc hát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nguện cầu ơn nghĩa Chúa quá nhiệm mầu.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hiến dâng đời làm lễ hy sinh lễ vật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toàn thiêu chan chứa ân tình. Hiệp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thông cùng Giêsu, Tình Yêu đẹp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thu, Chiên xóa tội đời vì thương mến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người. Trái tim khơi nguồn mạch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thiêng chảy xuôi.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CON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Con dâng lời ca tán tụng Tình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nhiêu hồng ân vẫn hằng chan chứa.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con kiên trì khó nguy không nề.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con trung thành một đời dâng hiến.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dâng đời con muốn thuộc về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cho tình con không hề hoen úa.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 con hằng mến yêu không ngừng. Giúp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vuông tròn một niềm hiếu 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CON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4. Đời con theo Chúa hồng phúc cao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quí tuyệt vời làm sao con nói thành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lời. Xin Chúa giữ gìn đường nẻo con đi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xin đừng để con lỗi ước quên thề.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Phận con là hư vô, Ngài dủ tình ban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ơn bước theo Ngài là chân lý rạng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ngời, Dẫu con chỉ là tạo vật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CON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Con dâng lời ca tán tụng Tình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nhiêu hồng ân vẫn hằng chan chứa.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con kiên trì khó nguy không nề.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con trung thành một đời dâng hiến.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dâng đời con muốn thuộc về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cho tình con không hề hoen úa.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 con hằng mến yêu không ngừng. Giúp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vuông tròn một niềm hiếu 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