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ĐK: Chúa là Đường (đường)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ánh sáng. Đường đưa con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tới thiên đàng. Đường đưa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con tới Quê Trời. Chúa là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Đường (đường) sáng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Thiện Cẩm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Lạy Chúa xin dẫn con đi trong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nẻo thanh quang. Dù cho đi mãi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xa xăm con cũng xin vâng. Lạy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xin dẫn con theo Chân lý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muôn năm. Dù cho tăm tối bao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vây con vẫn an 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Thiện Cẩm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ĐK: Chúa là Đường (đường)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ánh sáng. Đường đưa con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tới thiên đàng. Đường đưa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con tới Quê Trời. Chúa là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Đường (đường) sáng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Thiện Cẩm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Lạy Chúa xin dẫn con theo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Công lý muôn năm. Dù cho gai góc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đau thương con cũng cam tâm.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Lạy Chúa xin dẫn con đi trong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lối yêu thương. Dù cho tranh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đấu hy sinh con vẫn kiên trung.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Thiện Cẩm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ĐK: Chúa là Đường (đường)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ánh sáng. Đường đưa con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tới thiên đàng. Đường đưa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con tới Quê Trời. Chúa là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Đường (đường) sáng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Thiện Cẩm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3. Lạy Chúa xin dẫn con đi trong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lối khiêm nhu. Dù cho giông tố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dâng lên con cũng không lo. Hiển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vinh Thiên Chúa Ngôi Cha, Thiên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Ngôi Con. Hiển vinh Thiên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Ngôi Ba, vinh hiển muôn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Thiện Cẩm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ĐK: Chúa là Đường (đường)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ánh sáng. Đường đưa con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tới thiên đàng. Đường đưa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con tới Quê Trời. Chúa là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Đường (đường) sáng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Thiện Cẩm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